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50F73F-BB47-3707-EBB5-CA3DCDA413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1886D89-CD48-12CA-4ED2-F34FB203E3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8157673-0665-B211-BDB3-99D887DD5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1D47-A1BB-43A3-98D4-84A796AF23F2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25582C-069E-8EF8-9D4F-575F6BDD6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FC833C9-DC31-AED1-26FC-C6602CA1C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5545-1A9D-4B33-BC1B-072B898C32D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45123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6E959B-EE91-6A92-43D7-FA59B6A4F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4063B67-80D9-4C1B-116B-7BCFD63B8E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615B69-9050-6D6E-53C8-4C9DE98A3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1D47-A1BB-43A3-98D4-84A796AF23F2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661FE6C-67AC-D257-25F1-ACA9F0F9D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945D59B-0F1A-4A5C-7A11-F1824236C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5545-1A9D-4B33-BC1B-072B898C32D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33997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452C226-16F9-B20C-0531-9DBCC86288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EB36250-EFBD-4C2B-1704-D374AF8662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34E5F5-0523-1D87-8CFE-449ABCD8E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1D47-A1BB-43A3-98D4-84A796AF23F2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0C7D12E-67C8-D00A-EB33-89A028004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6BB76B7-6261-FE0D-0C63-D25FF6B27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5545-1A9D-4B33-BC1B-072B898C32D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1607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73865D-9A06-82E3-1BA8-43FA1246B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F612399-C515-492B-B813-D4324594C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EEADB00-34F1-055F-CB52-77A27782C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1D47-A1BB-43A3-98D4-84A796AF23F2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1FFB03-5A2F-8A80-A1B9-4C409D389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4373E0-52EC-1A75-F971-232838945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5545-1A9D-4B33-BC1B-072B898C32D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08438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8626F4-9544-00C0-CF48-6F300387F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4D3448F-7E07-35E5-EE6A-4F6E55E45E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9DD3ADC-DA92-704D-D4B7-9AF08A79B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1D47-A1BB-43A3-98D4-84A796AF23F2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B743C23-3199-F413-CF9C-B0C813A63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632A6C5-D486-81F4-113D-F0627FB3E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5545-1A9D-4B33-BC1B-072B898C32D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40966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E19EEF-B89C-B88E-0F34-8F2D2BB67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705DA1E-6F0F-F322-9498-60FE84A849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271C568-1CF2-0FB8-D6AB-E7459E2900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5498803-542E-9E7D-F3A8-6C676164B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1D47-A1BB-43A3-98D4-84A796AF23F2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436792C-DA16-5844-248F-F0D998A6E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C2E8709-9BC4-0419-63AA-66D0E1193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5545-1A9D-4B33-BC1B-072B898C32D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37006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A0F77F-0BBB-A38B-B921-A6C692016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B9CC793-6C6C-5106-B2BE-2CE07B535A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0AC0098-24C3-0B20-5A09-5A13CAB405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184F0B5-0905-B5A4-0427-D7E92CD5A5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ED2A855-F675-F7B6-6690-EEE51700BB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CD8DA37-5755-5F70-F480-D97281BDB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1D47-A1BB-43A3-98D4-84A796AF23F2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D8EA431-D24F-71DB-CF0D-0BD64E851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EDD2763-C672-1653-FEA2-FBF9BD510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5545-1A9D-4B33-BC1B-072B898C32D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05179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950372-234C-2F8E-5940-D3B3E8CF5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6253A31-22AD-CD82-C36C-4EB30A0E7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1D47-A1BB-43A3-98D4-84A796AF23F2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AE7A62A-D679-835E-FCAE-38EC4CEC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CB2F180-EAB6-9157-1405-7C3E36BD3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5545-1A9D-4B33-BC1B-072B898C32D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21831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65E11E5-9158-F696-E617-8DA759DF7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1D47-A1BB-43A3-98D4-84A796AF23F2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8F0346C-CD05-516D-D422-3EEE566B5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F77350A-2B18-CA02-9989-442433850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5545-1A9D-4B33-BC1B-072B898C32D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29889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D1A856-62D0-12E6-9D12-92680307A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FCA915-1663-4B08-197C-1DE584E361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02C718E-92BC-FA7C-96B9-8877AD672F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5084EA7-3684-B87D-7DCE-04700F14B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1D47-A1BB-43A3-98D4-84A796AF23F2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4446048-75EB-791E-2D72-C0D017EE0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4AD7D53-245D-C85B-3C7F-88B7E16E0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5545-1A9D-4B33-BC1B-072B898C32D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03730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6EA881-A4AD-1223-D194-988DAB251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B239470-E9F8-0228-4514-61D149AF51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4E9BCD1-2186-9840-6487-FD7B35FE78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A9BCBCD-7DF6-7025-915C-E07935E27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1D47-A1BB-43A3-98D4-84A796AF23F2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AC3BF00-4A1C-D44F-EF4A-B61A1A5A3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25A1228-649E-BEDE-7760-15023D469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5545-1A9D-4B33-BC1B-072B898C32D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78812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2723A6F-FA70-BC64-FD56-0126806E1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FF980E-1319-DAE8-C090-86CA471F16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D37E76B-E560-9478-59E5-F19A14AF0B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71D47-A1BB-43A3-98D4-84A796AF23F2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BF82F74-1C3D-65CB-CBD6-9D7A64CD2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FC9BB46-E5D0-8162-CE1F-C0D62C0E32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C5545-1A9D-4B33-BC1B-072B898C32D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35570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AE4674-ED6C-5F2D-886A-6C646B2AB6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Quiz contraception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D2D009D-6FA4-6BB2-05A4-0E3A3D5E68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 Alexy Lessard</a:t>
            </a:r>
          </a:p>
        </p:txBody>
      </p:sp>
    </p:spTree>
    <p:extLst>
      <p:ext uri="{BB962C8B-B14F-4D97-AF65-F5344CB8AC3E}">
        <p14:creationId xmlns:p14="http://schemas.microsoft.com/office/powerpoint/2010/main" val="1435535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D2AA15-10EB-87B1-E993-543C88C3D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Quel est la définition d’une pilule de contraception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0FD9AD-D3F5-59A0-B8B3-CDB7E229C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30775"/>
          </a:xfrm>
        </p:spPr>
        <p:txBody>
          <a:bodyPr>
            <a:normAutofit fontScale="92500"/>
          </a:bodyPr>
          <a:lstStyle/>
          <a:p>
            <a:pPr marL="514350" indent="-514350">
              <a:buAutoNum type="alphaLcParenR"/>
            </a:pPr>
            <a:r>
              <a:rPr lang="fr-CA" dirty="0"/>
              <a:t>Une enveloppe en latex pour empêcher le sperme de passé</a:t>
            </a:r>
          </a:p>
          <a:p>
            <a:pPr marL="514350" indent="-514350">
              <a:buAutoNum type="alphaLcParenR"/>
            </a:pPr>
            <a:r>
              <a:rPr lang="fr-CA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pilule contient des hormones synthétiques</a:t>
            </a:r>
          </a:p>
          <a:p>
            <a:pPr marL="514350" indent="-514350">
              <a:buAutoNum type="alphaLcParenR"/>
            </a:pPr>
            <a:r>
              <a:rPr lang="fr-CA" b="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Opération </a:t>
            </a:r>
            <a:r>
              <a:rPr lang="fr-CA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fr-CA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ui consiste à bloquer les trompes de Fallope. </a:t>
            </a:r>
          </a:p>
          <a:p>
            <a:pPr marL="514350" indent="-514350">
              <a:buAutoNum type="alphaLcParenR"/>
            </a:pPr>
            <a:r>
              <a:rPr lang="fr-CA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fr-CA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Après une relation sexuelle non protégé</a:t>
            </a:r>
            <a:r>
              <a:rPr lang="fr-CA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CA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fr-CA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éthode</a:t>
            </a:r>
            <a:r>
              <a:rPr lang="fr-CA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contraceptive d’exception utilisée lorsqu’il y a eu une relation sexuelle non protégée.</a:t>
            </a:r>
            <a:r>
              <a:rPr lang="fr-CA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514350" indent="-514350">
              <a:buAutoNum type="alphaLcParenR"/>
            </a:pPr>
            <a:r>
              <a:rPr lang="fr-CA" b="0" i="0" dirty="0">
                <a:solidFill>
                  <a:srgbClr val="000000"/>
                </a:solidFill>
                <a:effectLst/>
              </a:rPr>
              <a:t>Timbre  Carré qui contient des hormones et qu’on colle </a:t>
            </a:r>
            <a:r>
              <a:rPr lang="fr-CA" dirty="0">
                <a:solidFill>
                  <a:srgbClr val="000000"/>
                </a:solidFill>
              </a:rPr>
              <a:t>s</a:t>
            </a:r>
            <a:r>
              <a:rPr lang="fr-CA" b="0" i="0" dirty="0">
                <a:solidFill>
                  <a:srgbClr val="000000"/>
                </a:solidFill>
                <a:effectLst/>
              </a:rPr>
              <a:t>ur la peau une fois par semaine, pendant trois Semaines.</a:t>
            </a:r>
            <a:r>
              <a:rPr lang="fr-CA" b="1" i="1" dirty="0">
                <a:solidFill>
                  <a:srgbClr val="000000"/>
                </a:solidFill>
                <a:effectLst/>
              </a:rPr>
              <a:t> </a:t>
            </a:r>
          </a:p>
          <a:p>
            <a:pPr marL="514350" indent="-514350">
              <a:buAutoNum type="alphaLcParenR"/>
            </a:pPr>
            <a:r>
              <a:rPr lang="fr-CA" b="0" i="0" dirty="0">
                <a:effectLst/>
              </a:rPr>
              <a:t>Injectée </a:t>
            </a:r>
            <a:r>
              <a:rPr lang="fr-CA" dirty="0"/>
              <a:t>d</a:t>
            </a:r>
            <a:r>
              <a:rPr lang="fr-CA" dirty="0">
                <a:solidFill>
                  <a:srgbClr val="000000"/>
                </a:solidFill>
                <a:effectLst/>
              </a:rPr>
              <a:t>ans</a:t>
            </a:r>
            <a:r>
              <a:rPr lang="fr-CA" b="0" i="0" dirty="0">
                <a:solidFill>
                  <a:srgbClr val="000000"/>
                </a:solidFill>
                <a:effectLst/>
              </a:rPr>
              <a:t> un muscle tous les trois mois.</a:t>
            </a:r>
          </a:p>
          <a:p>
            <a:pPr marL="514350" indent="-514350">
              <a:buAutoNum type="alphaLcParenR"/>
            </a:pPr>
            <a:r>
              <a:rPr lang="fr-CA" b="0" i="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Insertion d’une petite tige </a:t>
            </a:r>
            <a:r>
              <a:rPr lang="fr-CA" b="0" i="0" dirty="0">
                <a:solidFill>
                  <a:srgbClr val="000000"/>
                </a:solidFill>
                <a:effectLst/>
              </a:rPr>
              <a:t>En forme de (T) En cuivre ou avec hormone</a:t>
            </a:r>
          </a:p>
          <a:p>
            <a:pPr marL="514350" indent="-514350">
              <a:buAutoNum type="alphaLcParenR"/>
            </a:pPr>
            <a:r>
              <a:rPr lang="fr-CA" b="0" i="0" dirty="0">
                <a:effectLst/>
              </a:rPr>
              <a:t>Opération</a:t>
            </a:r>
            <a:r>
              <a:rPr lang="fr-CA" b="1" i="1" dirty="0">
                <a:effectLst/>
              </a:rPr>
              <a:t> </a:t>
            </a:r>
            <a:r>
              <a:rPr lang="fr-CA" b="0" i="0" dirty="0">
                <a:solidFill>
                  <a:srgbClr val="000000"/>
                </a:solidFill>
                <a:effectLst/>
              </a:rPr>
              <a:t> Qui consiste à sectionner le canal déférent.</a:t>
            </a:r>
            <a:r>
              <a:rPr lang="fr-CA" b="1" i="1" dirty="0">
                <a:solidFill>
                  <a:srgbClr val="000000"/>
                </a:solidFill>
                <a:effectLst/>
              </a:rPr>
              <a:t> </a:t>
            </a:r>
            <a:endParaRPr lang="fr-CA" b="0" i="0" dirty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r-CA" sz="1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514350" indent="-514350">
              <a:buAutoNum type="alphaLcParenR"/>
            </a:pPr>
            <a:endParaRPr lang="fr-CA" sz="1800" b="1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LcParenR"/>
            </a:pPr>
            <a:endParaRPr lang="fr-CA" sz="1800" b="1" i="1" dirty="0">
              <a:solidFill>
                <a:srgbClr val="00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LcParenR"/>
            </a:pPr>
            <a:endParaRPr lang="fr-CA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348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595DEB-5F02-F63A-6FB5-1A47F124F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Bonne réponse: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6F6A3EC-FF5E-7523-3838-9EA3AE4376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/>
              <a:t>b)</a:t>
            </a:r>
            <a:r>
              <a:rPr lang="fr-CA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 pilule contient des hormones synthétiques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endParaRPr lang="fr-CA" dirty="0"/>
          </a:p>
        </p:txBody>
      </p:sp>
      <p:pic>
        <p:nvPicPr>
          <p:cNvPr id="1026" name="Picture 2" descr="Pilule contraceptive | Méthodes hormonales | Prévention et contraception |  SOS Grossesse">
            <a:extLst>
              <a:ext uri="{FF2B5EF4-FFF2-40B4-BE49-F238E27FC236}">
                <a16:creationId xmlns:a16="http://schemas.microsoft.com/office/drawing/2014/main" id="{B5752DB2-055D-16D9-38CC-68502B0EC5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737485"/>
            <a:ext cx="714375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3760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EB10C3-0751-C0E0-5D9B-DA7F3C5D7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Quel est cette contraception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A14D0F-07E7-B9C2-71BE-31E0339A7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/>
          </a:p>
        </p:txBody>
      </p:sp>
      <p:pic>
        <p:nvPicPr>
          <p:cNvPr id="2052" name="Picture 4" descr="Glyde - Condom végane - Slimfit /u. | Terre à soi">
            <a:extLst>
              <a:ext uri="{FF2B5EF4-FFF2-40B4-BE49-F238E27FC236}">
                <a16:creationId xmlns:a16="http://schemas.microsoft.com/office/drawing/2014/main" id="{184915DC-2A39-FD20-E407-0544B8DD9C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960" y="1825625"/>
            <a:ext cx="4353560" cy="4353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8729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CEB18B-E3CC-E522-5371-080B86278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Bonne réponse: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C823966-3452-5285-F8F2-BFF7132C5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/>
              <a:t>Un condom </a:t>
            </a:r>
          </a:p>
        </p:txBody>
      </p:sp>
    </p:spTree>
    <p:extLst>
      <p:ext uri="{BB962C8B-B14F-4D97-AF65-F5344CB8AC3E}">
        <p14:creationId xmlns:p14="http://schemas.microsoft.com/office/powerpoint/2010/main" val="4040600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377ACF-D972-5251-9555-E8729E8BF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Quel est la définition d’une pilule du lendemain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D771E2-618E-7D8D-DC49-E1BEFA8D5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r>
              <a:rPr lang="fr-CA" b="0" i="0" dirty="0">
                <a:solidFill>
                  <a:srgbClr val="000000"/>
                </a:solidFill>
                <a:effectLst/>
              </a:rPr>
              <a:t>Timbre  Carré qui contient des hormones et qu’on colle </a:t>
            </a:r>
            <a:r>
              <a:rPr lang="fr-CA" dirty="0">
                <a:solidFill>
                  <a:srgbClr val="000000"/>
                </a:solidFill>
              </a:rPr>
              <a:t>s</a:t>
            </a:r>
            <a:r>
              <a:rPr lang="fr-CA" b="0" i="0" dirty="0">
                <a:solidFill>
                  <a:srgbClr val="000000"/>
                </a:solidFill>
                <a:effectLst/>
              </a:rPr>
              <a:t>ur la peau une fois par semaine, pendant trois Semaines.</a:t>
            </a:r>
            <a:r>
              <a:rPr lang="fr-CA" b="1" i="1" dirty="0">
                <a:solidFill>
                  <a:srgbClr val="000000"/>
                </a:solidFill>
                <a:effectLst/>
              </a:rPr>
              <a:t> </a:t>
            </a:r>
          </a:p>
          <a:p>
            <a:pPr marL="514350" indent="-514350">
              <a:buAutoNum type="alphaLcParenR"/>
            </a:pPr>
            <a:r>
              <a:rPr lang="fr-CA" b="0" i="0" dirty="0">
                <a:effectLst/>
              </a:rPr>
              <a:t>Injectée </a:t>
            </a:r>
            <a:r>
              <a:rPr lang="fr-CA" dirty="0"/>
              <a:t>d</a:t>
            </a:r>
            <a:r>
              <a:rPr lang="fr-CA" dirty="0">
                <a:solidFill>
                  <a:srgbClr val="000000"/>
                </a:solidFill>
                <a:effectLst/>
              </a:rPr>
              <a:t>ans</a:t>
            </a:r>
            <a:r>
              <a:rPr lang="fr-CA" b="0" i="0" dirty="0">
                <a:solidFill>
                  <a:srgbClr val="000000"/>
                </a:solidFill>
                <a:effectLst/>
              </a:rPr>
              <a:t> un muscle tous les trois mois.</a:t>
            </a:r>
          </a:p>
          <a:p>
            <a:pPr marL="514350" indent="-514350">
              <a:buAutoNum type="alphaLcParenR"/>
            </a:pPr>
            <a:r>
              <a:rPr lang="fr-CA" b="0" i="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Insertion d’une petite tige </a:t>
            </a:r>
            <a:r>
              <a:rPr lang="fr-CA" b="0" i="0" dirty="0">
                <a:solidFill>
                  <a:srgbClr val="000000"/>
                </a:solidFill>
                <a:effectLst/>
              </a:rPr>
              <a:t>En forme de (T) En cuivre ou avec hormone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fr-CA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fr-CA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Après une relation sexuelle non protégé</a:t>
            </a:r>
            <a:r>
              <a:rPr lang="fr-CA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CA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fr-CA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éthode</a:t>
            </a:r>
            <a:r>
              <a:rPr lang="fr-CA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contraceptive d’exception utilisée lorsqu’il y a eu une relation sexuelle non protégée.</a:t>
            </a:r>
            <a:r>
              <a:rPr lang="fr-CA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0" indent="0">
              <a:buNone/>
            </a:pPr>
            <a:endParaRPr lang="fr-CA" b="0" i="0" dirty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4189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5F852B-F1F5-F0BB-7529-289DF2A27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Bonne réponse: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8E698CD-0B16-8F47-FDB5-21AA87A5D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fr-CA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Après une relation sexuelle non protégé</a:t>
            </a:r>
            <a:r>
              <a:rPr lang="fr-CA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CA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fr-CA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éthode</a:t>
            </a:r>
            <a:r>
              <a:rPr lang="fr-CA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contraceptive d’exception utilisée lorsqu’il y a eu une relation sexuelle non protégée.</a:t>
            </a:r>
            <a:r>
              <a:rPr lang="fr-CA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16154296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234</Words>
  <Application>Microsoft Office PowerPoint</Application>
  <PresentationFormat>Grand écran</PresentationFormat>
  <Paragraphs>25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Quiz contraception</vt:lpstr>
      <vt:lpstr>Quel est la définition d’une pilule de contraception</vt:lpstr>
      <vt:lpstr>Bonne réponse:</vt:lpstr>
      <vt:lpstr>Quel est cette contraception</vt:lpstr>
      <vt:lpstr>Bonne réponse:</vt:lpstr>
      <vt:lpstr>Quel est la définition d’une pilule du lendemain</vt:lpstr>
      <vt:lpstr>Bonne réponse: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contraception</dc:title>
  <dc:creator>alessard06 Alexy</dc:creator>
  <cp:lastModifiedBy>alessard06 Alexy</cp:lastModifiedBy>
  <cp:revision>1</cp:revision>
  <dcterms:created xsi:type="dcterms:W3CDTF">2023-12-01T20:04:15Z</dcterms:created>
  <dcterms:modified xsi:type="dcterms:W3CDTF">2023-12-01T20:55:32Z</dcterms:modified>
</cp:coreProperties>
</file>